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384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350428" y="1755759"/>
            <a:ext cx="8458200" cy="138499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 err="1" smtClean="0">
                <a:solidFill>
                  <a:schemeClr val="bg1"/>
                </a:solidFill>
                <a:latin typeface="Kristen ITC" pitchFamily="66" charset="0"/>
              </a:rPr>
              <a:t>àFM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: 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dans le livre, activité 7, à la page 407.</a:t>
            </a:r>
          </a:p>
          <a:p>
            <a:pPr algn="ctr"/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Répondez aux questions – phrases complètes, s’il vous plaît!</a:t>
            </a:r>
            <a:r>
              <a:rPr lang="fr-FR" sz="28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endParaRPr lang="fr-FR" sz="2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50428" y="152400"/>
            <a:ext cx="8458200" cy="646331"/>
          </a:xfrm>
          <a:prstGeom prst="rect">
            <a:avLst/>
          </a:prstGeom>
          <a:solidFill>
            <a:srgbClr val="FFC000"/>
          </a:solidFill>
          <a:ln w="152400" cap="rnd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3600" dirty="0" smtClean="0">
                <a:solidFill>
                  <a:schemeClr val="bg1"/>
                </a:solidFill>
                <a:latin typeface="Kristen ITC" pitchFamily="66" charset="0"/>
              </a:rPr>
              <a:t>octobre 2011</a:t>
            </a:r>
            <a:endParaRPr lang="fr-FR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AutoShape 2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63500" y="-10302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g;base64,/9j/4AAQSkZJRgABAQAAAQABAAD/2wCEAAkGBhQRERMSEhQWFBQVFh4TEBEVGRcXFhoWFRoYGSAWGBgdGyYeHxojGhcUHzIiJicqLi0sGh4xQTAqNSYrLCkBCQoKBQUFDQUFDSkYEhgpKSkpKSkpKSkpKSkpKSkpKSkpKSkpKSkpKSkpKSkpKSkpKSkpKSkpKSkpKSkpKSkpKf/AABEIAOAA4QMBIgACEQEDEQH/xAAcAAEAAwADAQEAAAAAAAAAAAAABQYHAwQIAgH/xABNEAACAQMCBAQDBQMHCAcJAAABAgMABBEFIQYSMUEHEyJRMmFxFCNCgZEVUqEIM0NicoKxFiVTc5KTotEkY2SyweHwFyY0NVR0g7PS/8QAFAEBAAAAAAAAAAAAAAAAAAAAAP/EABQRAQAAAAAAAAAAAAAAAAAAAAD/2gAMAwEAAhEDEQA/ANxpSlApSlApSlApXxLKFUsxCqBlmJAAA7knoKoM3iytzKbbSYWvZwfVIfu7dF6c7OdyufYDPY+4aATVN4i8WrC0PliQ3E3QQ2w81sjsSDyg/nn5VTdUsxLNyaxqD3EoBb9kaesjLgDPKwQc3+1g/wBapzR9LvSALCwtdJibYzyhZbnl/wBWoA5jts7Gg/V431e6wbPSxCmMmW9cp+fJ6Tj9a615c3qE/btds7Qd4oEi5voDIeYb5HQ9KnJfDCOfe9u7u7zsUeXy4vyjiCgVP6XwlZ2yhYbaGMDcEIvNk9yxHMT8yaDNh9glIJ1DV75j2h+0lR0HMBHEBt9T171A8YcORzQYsYNYe55lIedbjkwCchi+BnuPn+dbDxrxF+z7Ge6CFzGvpQdOZiFGfZQSCflmoXwo46bVLMvKAJ4n8ublBCnbIYdtx1HuD0BFBmfCnBgjtib6HWFuGcki2STlC7YOwOTsTv79Ns1OfYbeFRy6rrFox/8AqY7jkA7Fg0QXHzzTVvFe5ttFt5iyteTzSxCRkGAsMjgvygYJA8teneoThbx7uIrkx3zJcW5bl8+NPLZRnHmKoUEp35Sobf8AKgsuj399nFrrtjdjPojuAok5R+8F+8zn51YouMtStx/03THdR1nsnWYH5iIkPjHzqzX2g2l4gMsEM6sOZWdEfYjYqSPY9RUFJ4axxnNldXVljcRxSl4c/wCqk5l/IYoO1pXiRYXDiMTiOU4+5nVoX33GA4Gcg9ias+azfiDh+9Khby0tdYiG3OoFtdqD3GTynHsrLmobRb3yZjFpl+0D9tH1RXCg/uRuTzL3wFLbjvQbDSqZo/iMPNW11CB7G5Y8qeZvBIf+qmHpOfY/TJNXOgUpSgUpSgUpSgUpSgUpSgUpSgVDcT8WQafF5k7bt6YYV9Usj9kjTqSTgewyK6HGHHC2ZWCGNrm8lB+z2sYyf7cm/pjz3+vsSKmts0d2eVV1DWXUNJI//wANYqRkLn8CjJwB6367Z3D84pspL5fN1SaSzs2IFrpkWDdTHAIEgXm5nJ6IAcd+Ugmur4f+FNzbtcsZ5rS2nYYt1ZDcmNCxXzJVBEbYO/JvuRkVoGg8Ipbv58rtc3bDlku5fiweqRqPTHHn8Kj65rL+GOP9Qn4jaCQlYi0kL2uTyIkSsQ4z+PKg83fOOmMBrmicN21mpW2hSPO7MBl2Pu7nLMfmSak6xbx045vLS4tobfzIEX74Tq20rDblwNuVe6t1yNsYzqHB2oTz2NvNdIqTSRh3Vem+4OOxK8px2zigmaUpQQnG0IfTr1W6G2lyfbEbHNUnwVu1g0F5sY5GmlkOOpQZz8/SFH5VcPEO+WHS713zj7O6bDJ5pFKL/wATCvO8nGrJoMNhE/KzXEonCncw4RgD35WaQ/XkI6ZoNK8NOHrfWNEWK7zIUuJG5geWRHZuc4b5h8nsc+4qH1jhNNXvIdP09RHYaeDHNdD1Au5BZVY7u22OuMknpjNV8LdWuGW70u2ZUkvY/uZGJAR4wS24BI5ovMGexC1eNK8VTpkiaU2nBHimWDlhc8rKxwZEDLzMzEhhn4s7kUGwadYLBDHCmeSJFjTJyeVFCjJ7nAFdmlKBUfrfD9veR+VcxJKnYMNwfdWG6n5gipClBlPiVwLe/YXhspXuYCVJtJgJZUCkHMMzes9PhJJxnB7VE+HAvbW3UWtwLp4973Rp/uZohzY+6LnKnvuApz7kV+aV4rXx19raWJxDJL9nFpyjnjA2EucZzj1tvjBPYA1pvEvB0d3yyqzW90n8zeQ7Sr/Vb9+M90O30oOXhri+3v1YwsRIm01u45Zo26crp1G+RncfOpusj1iJ/PjjuitlqwGLHVo9re6x/RybYBIIBRgd8YyCFNy4R4xadmtbxBb30Q+8gPwyKNvOhJ+KM4PTOP40FqpSlApSlApSlApSlAqtcYcW/ZfLt4FEt7cem1g6j5yyY3ES7knvg/PHZ4x4ti022aeQFjnkhiX4pJG6Iv8AiT2AP0qg6ba3kbOzcp1nUM5bPMtnZjG5GPSFOwXfmYDc4NB29N0t45pbW2lMuoTYbV9VIz5Ktj7qLsHxsidgAx6ADQNF0SK0iEUK4Ubsx3d2PV3Y7sxO5Jr44e0JLO3SCMswXJaRzl3diWZ3PdixJqSoFYnw5L/74XfNsSrqv5Rxkf8ACK2ysY0vhTUBxO15JCVhMsh84YMZh8sooyD1I5B9c+1Bxfylj6LAf1ptvyirXOHpea0tm/ehjP6oprIv5RGm3MslmY4WeFFcc6KzESOVyGwDgYVMe+/tWm8AQTx6baJcryzJEqupxkBdlBx0PJy5HvmgsFKUoOK6tUlRo5FDo4KujAFSp2IIPUV5q8cOHo7O+hSGMRwm3Xy1UenKu4bfqTuCc7716aqg+NHC6XemyynaS1Vp4m+QHqQ/JlH6gUGL+CoP7atcZ28wnGOnlON89txXqB7NC4kKKXUYVyoLAewbGRWS/wAn3hFUgfUHGZJS0UJ9o1OGIHuXUjPstbBQKUpQK6a6vEZzbBwZlTzWjHUITyhj2GTVS8RPFa30tTGMTXRHogB2XPRpSPhHfHU/LrXS8ErBms5NQmJe4vZWkkkPUohKKvyGQ5x8x7CgqLjy+NBuTzHf+/aHb6VulYJxJo+pf5TJcx2z485PJkUExGFAqktJjAynNnO4zj2re6CO1/QIb2B7e4QPG3buD2ZT2YdjWW6tpckEkVjezsjK3Noes786P0FtOcdxtvsR/DY66Ot6JDeQPb3CB43GGU/wIPZh1BHSggOCOMmuTJaXaCG/t9p4vwuu2JovdGyPpkdiKttY1e6JcJNHZPIVv7VTJoeoHAFxCoybWbsWA2IPbfoTzaJwPxWNQthIV8uZGMV1AcgxzJsVIO+D1HyPuDQWGlKUClKUCvmSQKCzEAAZJOwAHcn2r6qieJurO/kaVbnE9+Sjt3jtxvI/5qGA/ve1BWIOK7e/vZ9Ukbmt9NHl2FqCDJLNIcCYIe7NyqvzCnblNaFwjoTQo89xg3dyRJdsDkAj4YU9kjU8o/M75rPeBPC+1h1aaaFnlgsgqK0nK2bsjLYKgAiNSNsbMw/dr54f8aJ7rWhaiHFtIxhSIriZGXP3jn3yDlew+YyQ2SlZ9xz4oNZ3kFha24uLmXl2ZuVV5zhV2HU4JOcADB77SnC3HgubiaxuYxbXkO7Q83OjoQDzxtgZGCDgjoR88BbaUpQKUpQKUpQKr/iCf813/wD9rL1/sNVgqF41H+br7fH/AEWXc9P5tqCteBrD9jQfJ5Qf943Sr/Wf+BbE6NBnpzyBPp5jf+PNWgUCsQ8X/GGSOR7GxYoUPLcXKn1c3eOP2x0Ldc5AxjJ2414o1eJ1nmWXPmCRhJnrzhjnPzzmg68spdizEsxOWYkkknuSepr1t4WqBpFjj/Qg/mck/wAc15OsbGSeRIokLyOeVEUZJJ7AV7F4S0Y2dlbWxOWiiVGP9YDfHyzmglqUpQKjNc4mtrJQ11MkIY4TnO7Y68o6nGR0FSdZD4yeG95qN3bzW/LJGFETxlgpT1kmTcjKkEZxv6elBc9Rez1iAx291G0qESwTROpkhlX4ZMA8w32IPUEiqMmtSWsg1fyyro4suIrVRsHXAW6Qd+qnPcMPdjUBx/Aul69ZtpkYSQohe3iGFZndk5OXp61AGPz671bfGrhaRo/tNvI0KSlINTxnlMIb0yuo3IjJOcdiOwoNSt7hZEV0IZWAZGByCrDIIPsRXJVB8M7iW0Mmj3RDSWyiS2lGwltnOxA6+hsqfbIHar9QKUpQCax+24gBl1PWwOdsjT9JU9GIIXK9iGkIbY9Oerr4oa+bPTZ3QkSyAQQY6+ZL6Rj5gczflVbseHwLvStMG8enwfbbpduUzt6Y8n38wyvj2oLzwvoQs7WOAHmYAtNJ3eVzzPIf7Tlj+g7Vk3D9uo4xuQNsB2H9polJ/izGtvrzomqSx8WmRbd+drgxeS2zcjJ5Zkz0xy5kz0x370HT4c1oz8UrNMCC106BG6rhXjRT13XCjHyqT8VdQew4jhukGSEil5VJBYDmjKH5sqsPoRXP4laB+y9attTVG+zPMk0zKMhZA3rG3QsvqGepLe1du3RNc4iiuoEZ7O3VC8zoyoTFzMAM43LsuAd8AnGKDcVORX7SlApSlApSlAqD45k5dNviRnFrLt1/o2qcqD45cDTb4np9llyM4/o270Fa8CT/AJmh/ty4/wB43/nWg1nfgM5OjxA9pZAP9vP+JNaJQCaxOLg6DiHVby6PMlnDi3SSLAaaVBgvzYIwB3xuOT51afFzil44k021HNeX33SKPwRMeVmPtn1KD7cx/DVq4P4ZTTrOK1j3CD1v3Z23Zz9Tn6DA7UHR4R8OLLTOZreM+Y2xmkPPJj90HGFH0Az3zirPSlApSlAqk+JPGxsvs0EUsMM1y/L5026RRD4pSOhPQAHbNXaqxxP4dWeozxT3SM5iUoEDlUYE59QG+xydiOvegrfCp0mB5tRe/W6uOYRzXkzAFS2FCogACqRtkA7A74BrQ76ySeKSKQcySIY3Hurggj9Cay23/k72q3KyGd2gVub7MVXJHUI0mclc57Zxt861oCgxmSeW1hSYhnutEn8i4P4ptPlzhvp5ZUjPQoTWw21wsiLIh5ldQ6MO6sMg/mCKo3GqrBqVnI4+5vkfTLw74Icc0XyzzGQZ9ia5/Ce6dbWSymbMthM1qx94xvG30KnA+S0F3pSlBnfGuLvWNLsvwwlr+cHoRHsm3vzK361y+Fz/AGmXUtRO5uLoxRnt5FuAqY+uTn6VB3Wp41XXL0nAsbEW8Q92def/AL6kfnV38ONJ+zaXZxd/JV32x6pfvDn5gtj8qCyVxG2QuJCq84HKHwOYA9g3XHyrlpQfLxhhggEex3FEQAYAwPYV9UoFKUoFKUoFKUoFQPHsXNpl8P8Assv8I2NT1QvGpxp18f8Assv/AOtqCseBLD9jQ4/0kufr5h/8MVer69SGN5ZGCpGpd2PQKoyT+gqi+BJH7Ggxj45c/XzG6/liovxS1GTULqDQ7U4MhEt/IPwRDcKfy9eO55B3oPzwrtX1G9utbuFwHJgsVO/LGuxI9tgFyOpMlatXW03Tkt4Y4Yl5Y41CIo7BRj9a7NApSlApSlApSlApSlBVvE7TTNplzy/HEv2mFsZIeAiQEfPCkfmagNF1NBrcUyYWLVLBJgP3pocEbe4iOK0WaEOrKwBVgVYHoQRgj9KxTTWaODS3d8vpuqNp0nb7uVuTJPyXkH0oNupX5ilBh13k6fxDL+KfUPswOOyyog/TnNbXZWwiiSMfDGgQfRAB/gKwW040t5dPey5uS5fUlkKtzesPcq/mFvh2AAIyPhz3qzfyguLJLe2itIiV+08xmcHH3aco8sf2i2/yGO5oLZfeLWmQyiFrtCxbkJQM6KenqcDlAyeudt/arZDMrqGQhlYZVlIIIPcEbEVn3h5wFZto8CyW8bm4hEkzsoLkyDOQ/UEAjGMYx71Q/CXi+TT9Sk0mUl4GneGPO5jlVioI/qty4I9yD75D0BSlKBSlKBSlKBSlKBULxqgOnXwPQ2suf921TVZX41+JQso2sYlDTXETCRydo45AU6Dq59WPbY75oODw44lj07hoXT78jSYTOOaQyEKgOO/p98DJ7VN+EXDrpA+oXQzd3zGaRj1EbHKqPYH4sf2R2rHvDbzNSnstMk5Ba28j3TpjeTG5Dfvfujp6WbrXqADFB+0pSgUpSgUpSgUpSgr/ABbx1aaYitdScpf+bjUFnbHUhR2HucCuPhzxEsL88tvcKz45jE2UfA6+lgM4+WahvErwrXV3gk88wvEChPJzhkJz05hgg53+dZ34jeFNlayWkVtOYprhliEcjL5fKow87MSCo+W+ScD2oN00vWYbpWe3lSVVYxsyEMAy4yMjvuP1rIeOIOWHiBEyDFc2t2h3GGkWMkj57NWr8McPw2NrFb24xGg2PUsTuXJ7ljv/AOVY94n6+lteavBI2BdWcPlLgnmlQgDpsPTznJ9qDTP8qvn/AAH/ADpWB/5RT/6M/wC0P/6pQWvhzge2ENxfEMZ7fVVjRi2FVI7qEHK9D6WbOa0PxY4btLy0H2udLUo2YLhyNmI3TBI5gwG4G/pB7VV3lIsuJI06xXb3Cj2Pok6e2Yya7vjBwLcatBazWpDNEpb7OSF5hKFPMpO3N6QME9O+24drhn9r29pDaRQ2s6qoW31DzvuvJ/CWiA52PLjGDgjH1OOaJoFzJxAIOfzJ47wvNOOn3UnM8m/0Ox7kCtT4d1LWLbT4bOHSissaGNbiSeLkBGfWUJz36ZxU54Y+G500S3Fw4lvLjeZx8KgnmKqe5Lbk7ZwNttwvlKUoFKUoFKUoFKUoFY/4weEc99cLd2fKzsoSeJmC/DsHUnbpsRnsPnWwUoMv8JPCVtNZrm5ZWuGUoiIcoiHBJJxuxwPkB7521ClKBSlKBSlKBSlKBSlKCA424xi0u1NzKrOOYIiLjLO2SBk7AYBOflURDZWfEWnxzzW/L5isEZsebGQxUlHA3GRn2PcdRUnx9wauqWbWzOYzzCSKTGeV1yBkdxgkH61T00riGO1FnEbBVWMRJcIXV1UDGQMYDY78v8aCs+BHFMsV7Lpkrs8WH8gHJ5JIjuF/dVl5jjpkDud+TxT4fjvLzVZnLBrG0hMeCAC7ktg7bjlOO29Xzwy8Mk0lHd2EtzLtJKBsF68iZ3xnck9Tj2qocdXX3HEcgb4pLW2Uf6tY8j65dv0oK5+wl9k/Wvyr7/k0f9Gn/F/ypQNO0wLrmr2T4MV9arPy79x5TD9Xc7VbfD6+M2m2pb40j8mXp8cBMTdPmhP51U/EBjaa3pN8QRG5azlcdBz5Cg/7xj/dPtUzwRJ9nvdSsDsFm+2QD/qroZIHyWQMP71BdaUr4mmVFLMQqqMszEAADuSdgKD7pXBZ38cy88UiSL+8jBh+oJFc9ApSlApSlApSlApSlApSlApSlApSlApSlApSlApSlANYHqCLeQWaBsjUtZlnfb+ijfyh+QTB/OtZ8Q9cFnpt1NnDeWY4vcySehcfm2fyNUDhvSc6zYWZAxpVgGl9vPlUZx+cin+6aDYOQewr8r7pQVHxV0I3el3CoPvIx58OOoeH1bfMrzD86q1jxUHbSdY2KzRnTtRYfgdipQkewlDb+zD3rViKxrRtDSO+1TQZfRbXaG5sc/hY4OYx3K4B/wDw/Wg2asH4x1J7/iOHT7wvHZrIqLBllWQFeYMcEZ53woPYbbHNatwHq7XFmglyJ4Cba7U9RNDhWPz5hhwfZhWe+NN9Fd3VnptuqtfeapW4BwYQ3RSRvv8AGR2Cg9xQdHxZ4fTRmtb7TD9lcuYpEjJ5W25gShJBGzAjGNxWu8Lao9zZ21xInI8sSyOm4wWAJwDvjuPkax7jnw9u7KJNTmvTqBtCh8m5jZk5SyqernI5iCfcb5yK1ngviuPUrOO5j25hyyx5yUkHxIfp1B7gg96CdpSlApSlApSlApSlApSlApSlApSlApSlAqneKXHH7LsjIhHnyHy7ZTv6u7keyjf68o71cGbAJ9t6w3TuJrHULi91C/niHKklvp1pL+GLl/nOXf1tnG2+S3ywE34Eca3N8t3HdSNKYyjxuwGQJOcFcgDbKgj861ivNHhBx9b6VHfSTlmd/KEMKDdyvmZ9XQAcw6n9a9A6VxNDcWa3qsVhaMylm2Kquebm+Y5WH5UFX42nS71C0sHP3UAOo322QI4gRGrfIuSSPYD3rq+DtuZ/t2qOuDe3BMQIxiGMkL/Ekf3apuqavLJZSTA4vNcuBBbx/iSzRuRQPkQQCe/Pmtr0HSFtLaG2TdYY1jBxjPKMFse5OT+dB36UpQKz/wAXtIIt49Sh2ubBxNG370fMOdG91xv/ALXua0CviaFXVkYBlYFWUjIIOxBHcEUGLcJ+K8cuqyTLbyQ2twkUd3ITzKlzuqSuQOVQ20fbPKD2xTjvw6vbXUf2vp48/EgneDcyBujAKN3QjIwNwD02zXOukR6LfS2Myg6VqgKI7dYpMY8tn68o5sAnplTnKtm78H6tJFI+mXbFp4F5reZtvtFv0WQf11+Fh7jPegzbjjji91e3TT7fTriJ5cNcB0O4QhsKSBheblPMcdh3q/eE/h+2lWrLK/NNMQ8qj4EIGAq+53OW77e2TeaUClKUClKUClKUClKUClKUClKUClKUClKUCqPxh4fWZtLuSCwga4MMhjwgBLsCcjH4s7jvnbvV4pQYT4B8I+bHeNdW6PA3LGqzRgkuvMSV5hkAAjOO5HtUp45cVx2lvDpkKhQ4Vpo09IW3Q4EYx05iuPop960niviePT7Zp5ctuEiiXd5JG+GNR7k/oMntWOcUaK9w8WnsqS6rfSrdX82OYWsQHpiU/hVUxtnfHfmWgmPDBP2vqD6m6CKC0RbWwtgcqnp+mPSpJ6dXH7tbJUbw7w/FY28dtAvKiDGe7N3dvdidyakqBSlKBSlKCG4u4Yi1G0ktZejj0PjJRx8Lj5g/qMjvWeaY1xO37LvHEOp2Q87S74dJVAIzuPUpUcrjfIzkZU1rlVjjngldRjQq5huYT5lpcrsyP7HG/KSBn6A0HNwhxT9rRo5U8m7gPJd2x6q3Z19426q2/tnarDWS6fqcl5IscrC012yBVeb0x3MY35SOjxuBnb4SeYbVeuFeL0vA0bo0F1EB9ptJNnQn8Q/ejPZhsdulBK6tqkdtDJPKcRxqXc9TgdgO5PQCsSX+UnJ5xzaJ5HNsA7eby++fhz3xj/nW26tpUd1DJBMvPHIvK6nuD8+xBwQexFVnRfCzT7S2lt/KEscjeZK0/K7ekberAwFGcYwdzvQRF1432rNbRWUb3c1wyr5QzGYwTg8xIPqG+w22zkDGdIrF/A/huCS7vtRij5YVlaGxU78qk5J3OQeQoPozVtFApSlApSlApUfBxBbO/lpcQtJnHlrIhfI7coOc1IUClKUCsx4w8d7Wyn8iGM3TISs5VuRUZduUMVPMc5zjYe5rTW6bflWEcI8C6pYC4lfTrO4bm8z78q8zdciEgkD33wT8+waN4c+I66us7LA8IhZRlmDq3OCdiANxjcY7irlVN8O+PbTUUdbdPImX1z2xCqQTgFwQAGGds7HpkDIq5UCutqWox28TzTMEjjUvI56AD/1071+apqkVtE807rHGg5ndjgD/AJn2A3NZJr3FH2nF7qUbx6cpzpunnAlvJezyJnPINjg+ncdfxB1tY4vcsmr3EZbmJi0DTmByScA3bqO52xjJ3UDs1Xfwy4Qe2ie7uyXvrv7y5dviUHdYh7YGMj326KKi+BeEJ7m6OraonLN8NjaH4YIx0PL2bc4HbJJ3IxpdApSlApSlApSlApSlBWONuBYtQRWBMN1Fva3aZDxsDkbg7rnt2ySMGqKLp7iaKy1Umy1WH/5fqceOSXHz2Vge6HY5Pwk4rYai+IeGre+hMNzGsinoT8SnpzI3VW+YoIfTOL5IpUtNSQQzN6Yblc/ZZz7Ix+CTH9G2/tnaun4x8Siz0ubBIknH2eLGxy49Rz2wnN/CqdxXBqOkWc9u6LqVg6lIpZQWkgBGB5gHVR2PQEDddhUTwX9p1PSnjuB+0YYpgrW3NyXcIVQVlhlbZtmYcrdgQD2oL54DvGdHi5PiEkgm/t85P/cMdaHVR4H13ThGtlZkQtGN7SRWjnB7llcAs3ckZq3UClKUCss8a+N3hWPTbVsXF1gOwO6xueQKPYucjPYA+4rU68wcc6JO3EZhkdlee5jMEwzkRyMoRkO3wD0/IpjtQTvG3hUYYrKHTIvtFxGzLe3Eb/eCU8jLzrzehd2IO2ABvvk7noNpJFbQRzOZJUjVZZCclnAGTnvvness8SuA4dNsvt9k8sV1A6FrjzHaSXncKTIScFizcx2x1GMbVfvDviV9Q06C6lXkdwQ4HwkoxQsvyPLnHbpQWSlKUENxlrT2djcXMUfmPFGXVO3bc/1VGWPyBqj+DHG15fQ3c186tFEw5JiETl2LOp5QByqvIcn36ntqBGdjVJ1bw10pPMmlUW8b7zqszwQP39ahguPkMUGf+E+km71y71GEFbVJJjG2CA5mJAUD+y3OR29PuK1TjDjq301AZMyTOQsFrHhppCdtl64+f+JwKzfiHxah0+3jtNIg5IjlYbuRXEHX1tGCOaQgtux2z2auLQp2eWQaUGvtQcBbvWrj+YjzjKxAjoNsDHT94bAPviHWCjx3WtYllOH0/QoSSEJ+F7j3btuD3wD8Is3BfAMssw1PVj5l2xD28BJ8u3HUALnHMNtt8Yzu29SvBfhrFYu1zM5ur2T1S3Uu5BPURg/CO2ep+m1XKgUpSgUpSgUpSgUpSgUpSgUpSg/CKo+t+FULSfabCRtPuuvmQbRt3xJFspB+WPmDV5pQZBxFcXMeF1vTlvIk+HUrIESIOvMQMMuOvVR9a+tEv7jAOj6pFex9fsN8fvlG+wfaTbYb4Fa7VT17wt068LNJbqkjf00P3b5/e9OxP1BoIv8A9qb222p2Fxae8yDz4Cf7adPpvU9o/iJp92QIbuJmPRGbkc/RXwT+VVkeHupWrZsdUd05ceRegzLkDbDb4HToBj51WpItQuOZr3h62n5SUeSPlhkbl7qeYswx0I2oNsVgdxuOxqn+Inh2mqJGyyGG5hPNBOBnHflYAjbIBB6g7+4OdwLbRqFOna3p5znNs8zIue+ScbfJajeK+NXto4/2fe6o0vORIl2oKhf70eSxPKANxsem2QvR4I1TUPLg1a4g+yxkM8dtzB7gp08xiBgd9v0BwRpNvbrGioihUUBURRhQBsAAOgrDrPjKGVUWXVtU81wC0cUKqQ+MMo5YySM56f412Uu7UqUxr95zHn5G8wZZQwzzDlYDlZtgcYxtsKDW9U4jtrYZuLiKL5SOqn8gTk1W7nxcsslLbzr2ToI7WJ5Nzt8RAX+NU2PRzzxi04bGRuZbyRep7tzE82PmSflVhseHNZlHLJcWunxZ3jsosuQMfibZdtsg/lQNX4n1SQArFb6XA2c3N5KjSKF7iMHlDYzsc/UVVNOlguLgtClxr14u3nTgRWUR9wG9I33Awc9jWgWvhXZ8we5M19IPhe8kabGcbBNkxt7VbLa1SNQkaqijoqgKo+gG1BmV14Rz6lMlxq1yGK7Ja2y8sSJ15A59W56nGfn0xo+laTFaxLDBGscajCoowPr7kn3O5rt0oFKUoFKUoFKUoFKUoP/Z"/>
          <p:cNvSpPr>
            <a:spLocks noChangeAspect="1" noChangeArrowheads="1"/>
          </p:cNvSpPr>
          <p:nvPr/>
        </p:nvSpPr>
        <p:spPr bwMode="auto">
          <a:xfrm>
            <a:off x="215900" y="-877888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4406025"/>
            <a:ext cx="3136900" cy="24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28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21</cp:revision>
  <dcterms:created xsi:type="dcterms:W3CDTF">2011-09-14T23:22:57Z</dcterms:created>
  <dcterms:modified xsi:type="dcterms:W3CDTF">2011-10-19T10:35:57Z</dcterms:modified>
</cp:coreProperties>
</file>